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67" r:id="rId6"/>
    <p:sldId id="269" r:id="rId7"/>
    <p:sldId id="260" r:id="rId8"/>
    <p:sldId id="262" r:id="rId9"/>
    <p:sldId id="270" r:id="rId10"/>
    <p:sldId id="263" r:id="rId11"/>
    <p:sldId id="264" r:id="rId12"/>
    <p:sldId id="271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6121-EC3E-4B0C-BA40-29D74ED12961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87ED-CC18-4738-958C-031FAC5CC6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Длинный-короткий</a:t>
            </a:r>
          </a:p>
        </p:txBody>
      </p:sp>
      <p:pic>
        <p:nvPicPr>
          <p:cNvPr id="4" name="Рисунок 3" descr="hello_html_389ef07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1000108"/>
            <a:ext cx="8001024" cy="1218485"/>
          </a:xfrm>
          <a:prstGeom prst="rect">
            <a:avLst/>
          </a:prstGeom>
        </p:spPr>
      </p:pic>
      <p:pic>
        <p:nvPicPr>
          <p:cNvPr id="5" name="Рисунок 4" descr="hello_html_389ef07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863" r="59821"/>
          <a:stretch>
            <a:fillRect/>
          </a:stretch>
        </p:blipFill>
        <p:spPr>
          <a:xfrm>
            <a:off x="1643042" y="3643314"/>
            <a:ext cx="3214710" cy="1289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_full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0795" r="16250" b="12500"/>
          <a:stretch>
            <a:fillRect/>
          </a:stretch>
        </p:blipFill>
        <p:spPr>
          <a:xfrm rot="2529431">
            <a:off x="2590419" y="706510"/>
            <a:ext cx="4711733" cy="4000528"/>
          </a:xfrm>
          <a:prstGeom prst="rect">
            <a:avLst/>
          </a:prstGeom>
        </p:spPr>
      </p:pic>
      <p:pic>
        <p:nvPicPr>
          <p:cNvPr id="3" name="Рисунок 2" descr="sm_full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0795" r="16250" b="12500"/>
          <a:stretch>
            <a:fillRect/>
          </a:stretch>
        </p:blipFill>
        <p:spPr>
          <a:xfrm rot="2373777">
            <a:off x="5373674" y="3285585"/>
            <a:ext cx="1935176" cy="164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785794"/>
            <a:ext cx="5209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короткий карандаш?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amki-photoshop.ru/prazdnik/prazdnik2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8"/>
          <a:stretch/>
        </p:blipFill>
        <p:spPr bwMode="auto">
          <a:xfrm>
            <a:off x="5357818" y="1500174"/>
            <a:ext cx="1799994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amki-photoshop.ru/prazdnik/prazdnik2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3"/>
          <a:stretch/>
        </p:blipFill>
        <p:spPr bwMode="auto">
          <a:xfrm>
            <a:off x="1785918" y="1357298"/>
            <a:ext cx="1803695" cy="41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682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шарик с длинной веревочкой?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terpillar_PNG32.png"/>
          <p:cNvPicPr>
            <a:picLocks noChangeAspect="1"/>
          </p:cNvPicPr>
          <p:nvPr/>
        </p:nvPicPr>
        <p:blipFill>
          <a:blip r:embed="rId2" cstate="print"/>
          <a:srcRect l="1562" b="6738"/>
          <a:stretch>
            <a:fillRect/>
          </a:stretch>
        </p:blipFill>
        <p:spPr>
          <a:xfrm>
            <a:off x="2143108" y="785794"/>
            <a:ext cx="5929354" cy="2739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785794"/>
            <a:ext cx="520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длинную гусеницу?</a:t>
            </a:r>
          </a:p>
        </p:txBody>
      </p:sp>
      <p:pic>
        <p:nvPicPr>
          <p:cNvPr id="5" name="Рисунок 4" descr="baby-caterpillar-and-leaf-clipart-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5148" r="15625" b="7995"/>
          <a:stretch>
            <a:fillRect/>
          </a:stretch>
        </p:blipFill>
        <p:spPr>
          <a:xfrm>
            <a:off x="2714612" y="3857628"/>
            <a:ext cx="1571636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89ef07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714488"/>
            <a:ext cx="8001024" cy="1218485"/>
          </a:xfrm>
          <a:prstGeom prst="rect">
            <a:avLst/>
          </a:prstGeom>
        </p:spPr>
      </p:pic>
      <p:pic>
        <p:nvPicPr>
          <p:cNvPr id="3" name="Рисунок 2" descr="hello_html_389ef07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3" r="40179"/>
          <a:stretch>
            <a:fillRect/>
          </a:stretch>
        </p:blipFill>
        <p:spPr>
          <a:xfrm>
            <a:off x="500034" y="3286124"/>
            <a:ext cx="4786346" cy="1147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32" y="785794"/>
            <a:ext cx="488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короткий паровоз?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4376840.347860886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31" r="1172" b="36173"/>
          <a:stretch>
            <a:fillRect/>
          </a:stretch>
        </p:blipFill>
        <p:spPr>
          <a:xfrm>
            <a:off x="1571605" y="1285860"/>
            <a:ext cx="6403270" cy="4429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714356"/>
            <a:ext cx="498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короткую дорожку?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-2018216_ribbon-decor-png-clipart-image-kurdele-şerit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928934"/>
            <a:ext cx="6572264" cy="1316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298" y="928670"/>
            <a:ext cx="370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длинная лента!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1286927_ribbons27.jpg"/>
          <p:cNvPicPr>
            <a:picLocks noChangeAspect="1"/>
          </p:cNvPicPr>
          <p:nvPr/>
        </p:nvPicPr>
        <p:blipFill>
          <a:blip r:embed="rId2" cstate="print"/>
          <a:srcRect l="11719" t="12201" r="18749" b="20690"/>
          <a:stretch>
            <a:fillRect/>
          </a:stretch>
        </p:blipFill>
        <p:spPr>
          <a:xfrm>
            <a:off x="2786050" y="3000372"/>
            <a:ext cx="3214710" cy="1071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1214422"/>
            <a:ext cx="377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короткая лента!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-2018216_ribbon-decor-png-clipart-image-kurdele-şerit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571612"/>
            <a:ext cx="6572264" cy="1316585"/>
          </a:xfrm>
          <a:prstGeom prst="rect">
            <a:avLst/>
          </a:prstGeom>
        </p:spPr>
      </p:pic>
      <p:pic>
        <p:nvPicPr>
          <p:cNvPr id="3" name="Рисунок 2" descr="1551286927_ribbons27.jpg"/>
          <p:cNvPicPr>
            <a:picLocks noChangeAspect="1"/>
          </p:cNvPicPr>
          <p:nvPr/>
        </p:nvPicPr>
        <p:blipFill>
          <a:blip r:embed="rId3" cstate="print"/>
          <a:srcRect l="11719" t="12201" r="18749" b="20690"/>
          <a:stretch>
            <a:fillRect/>
          </a:stretch>
        </p:blipFill>
        <p:spPr>
          <a:xfrm>
            <a:off x="5286380" y="3929066"/>
            <a:ext cx="3214710" cy="1071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370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длинная лента!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5214950"/>
            <a:ext cx="377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короткая лента!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71546"/>
            <a:ext cx="517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Покажи, где длинная лента?</a:t>
            </a:r>
          </a:p>
        </p:txBody>
      </p:sp>
      <p:pic>
        <p:nvPicPr>
          <p:cNvPr id="3" name="Рисунок 2" descr="201-2018216_ribbon-decor-png-clipart-image-kurdele-şerit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6572264" cy="1316585"/>
          </a:xfrm>
          <a:prstGeom prst="rect">
            <a:avLst/>
          </a:prstGeom>
        </p:spPr>
      </p:pic>
      <p:pic>
        <p:nvPicPr>
          <p:cNvPr id="4" name="Рисунок 3" descr="1551286927_ribbons27.jpg"/>
          <p:cNvPicPr>
            <a:picLocks noChangeAspect="1"/>
          </p:cNvPicPr>
          <p:nvPr/>
        </p:nvPicPr>
        <p:blipFill>
          <a:blip r:embed="rId3" cstate="print"/>
          <a:srcRect l="11719" t="12201" r="18749" b="20690"/>
          <a:stretch>
            <a:fillRect/>
          </a:stretch>
        </p:blipFill>
        <p:spPr>
          <a:xfrm>
            <a:off x="5357818" y="3929066"/>
            <a:ext cx="321471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71546"/>
            <a:ext cx="421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А, где короткая лента?</a:t>
            </a:r>
          </a:p>
        </p:txBody>
      </p:sp>
      <p:pic>
        <p:nvPicPr>
          <p:cNvPr id="3" name="Рисунок 2" descr="201-2018216_ribbon-decor-png-clipart-image-kurdele-şerit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3116"/>
            <a:ext cx="6572264" cy="1316585"/>
          </a:xfrm>
          <a:prstGeom prst="rect">
            <a:avLst/>
          </a:prstGeom>
        </p:spPr>
      </p:pic>
      <p:pic>
        <p:nvPicPr>
          <p:cNvPr id="4" name="Рисунок 3" descr="1551286927_ribbons27.jpg"/>
          <p:cNvPicPr>
            <a:picLocks noChangeAspect="1"/>
          </p:cNvPicPr>
          <p:nvPr/>
        </p:nvPicPr>
        <p:blipFill>
          <a:blip r:embed="rId3" cstate="print"/>
          <a:srcRect l="11719" t="12201" r="18749" b="20690"/>
          <a:stretch>
            <a:fillRect/>
          </a:stretch>
        </p:blipFill>
        <p:spPr>
          <a:xfrm>
            <a:off x="5357818" y="3929066"/>
            <a:ext cx="3214710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-244340_17-cara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8049" t="5607" r="27134" b="4439"/>
          <a:stretch>
            <a:fillRect/>
          </a:stretch>
        </p:blipFill>
        <p:spPr>
          <a:xfrm rot="742131">
            <a:off x="4263259" y="1046205"/>
            <a:ext cx="3500462" cy="5500726"/>
          </a:xfrm>
          <a:prstGeom prst="rect">
            <a:avLst/>
          </a:prstGeom>
        </p:spPr>
      </p:pic>
      <p:pic>
        <p:nvPicPr>
          <p:cNvPr id="3" name="Рисунок 2" descr="24-244340_17-cara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8049" t="5607" r="27134" b="4439"/>
          <a:stretch>
            <a:fillRect/>
          </a:stretch>
        </p:blipFill>
        <p:spPr>
          <a:xfrm>
            <a:off x="2214546" y="2500306"/>
            <a:ext cx="1682040" cy="26432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928670"/>
            <a:ext cx="517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длинную морковку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3" b="22359"/>
          <a:stretch>
            <a:fillRect/>
          </a:stretch>
        </p:blipFill>
        <p:spPr>
          <a:xfrm>
            <a:off x="1000100" y="1571612"/>
            <a:ext cx="7825924" cy="3643338"/>
          </a:xfrm>
          <a:prstGeom prst="rect">
            <a:avLst/>
          </a:prstGeom>
        </p:spPr>
      </p:pic>
      <p:pic>
        <p:nvPicPr>
          <p:cNvPr id="4" name="Рисунок 3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960" r="50694"/>
          <a:stretch>
            <a:fillRect/>
          </a:stretch>
        </p:blipFill>
        <p:spPr>
          <a:xfrm>
            <a:off x="4071934" y="1071546"/>
            <a:ext cx="3929090" cy="987313"/>
          </a:xfrm>
          <a:prstGeom prst="rect">
            <a:avLst/>
          </a:prstGeom>
        </p:spPr>
      </p:pic>
      <p:pic>
        <p:nvPicPr>
          <p:cNvPr id="5" name="Рисунок 4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06" t="77641"/>
          <a:stretch>
            <a:fillRect/>
          </a:stretch>
        </p:blipFill>
        <p:spPr>
          <a:xfrm>
            <a:off x="3643306" y="5286388"/>
            <a:ext cx="4039710" cy="10492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00232" y="642918"/>
            <a:ext cx="5753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все короткие шарфики?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3" b="22359"/>
          <a:stretch>
            <a:fillRect/>
          </a:stretch>
        </p:blipFill>
        <p:spPr>
          <a:xfrm>
            <a:off x="1000100" y="1571612"/>
            <a:ext cx="7825924" cy="3643338"/>
          </a:xfrm>
          <a:prstGeom prst="rect">
            <a:avLst/>
          </a:prstGeom>
        </p:spPr>
      </p:pic>
      <p:pic>
        <p:nvPicPr>
          <p:cNvPr id="4" name="Рисунок 3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960" r="50694"/>
          <a:stretch>
            <a:fillRect/>
          </a:stretch>
        </p:blipFill>
        <p:spPr>
          <a:xfrm>
            <a:off x="4071934" y="1071546"/>
            <a:ext cx="3929090" cy="987313"/>
          </a:xfrm>
          <a:prstGeom prst="rect">
            <a:avLst/>
          </a:prstGeom>
        </p:spPr>
      </p:pic>
      <p:pic>
        <p:nvPicPr>
          <p:cNvPr id="5" name="Рисунок 4" descr="depositphotos_97861876-stock-illustration-scarf-collection-illustrat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06" t="77641"/>
          <a:stretch>
            <a:fillRect/>
          </a:stretch>
        </p:blipFill>
        <p:spPr>
          <a:xfrm>
            <a:off x="3643306" y="5286388"/>
            <a:ext cx="4039710" cy="1049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500042"/>
            <a:ext cx="5752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Покажи все длинные шарфики?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Длинный-короткий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аас</dc:creator>
  <cp:lastModifiedBy>Анай-Хаак</cp:lastModifiedBy>
  <cp:revision>11</cp:revision>
  <dcterms:created xsi:type="dcterms:W3CDTF">2020-05-08T07:45:50Z</dcterms:created>
  <dcterms:modified xsi:type="dcterms:W3CDTF">2021-10-30T15:17:27Z</dcterms:modified>
</cp:coreProperties>
</file>